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70" r:id="rId4"/>
    <p:sldId id="257" r:id="rId5"/>
    <p:sldId id="271" r:id="rId6"/>
    <p:sldId id="267" r:id="rId7"/>
    <p:sldId id="262" r:id="rId8"/>
    <p:sldId id="259" r:id="rId9"/>
    <p:sldId id="261" r:id="rId10"/>
    <p:sldId id="264" r:id="rId11"/>
    <p:sldId id="273" r:id="rId12"/>
    <p:sldId id="277" r:id="rId13"/>
    <p:sldId id="276" r:id="rId14"/>
    <p:sldId id="275" r:id="rId15"/>
    <p:sldId id="274" r:id="rId16"/>
    <p:sldId id="280" r:id="rId17"/>
    <p:sldId id="279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1B24132-AA6A-4F77-AF39-E7273C2904F4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9C8493-0854-4304-8BB9-FA4D1DD0D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89;&#1090;&#1072;&#1088;&#1099;&#1081;%20&#1074;&#1080;&#1085;&#1090;\&#1087;&#1083;&#1072;&#1085;&#1099;%20&#1080;%20&#1079;&#1072;&#1085;&#1103;&#1090;\&#1057;&#1077;&#1084;&#1080;&#1085;&#1072;&#1088;\&#1042;&#1086;&#1083;&#1096;&#1077;&#1073;&#1085;&#1099;&#1081;%20&#1094;&#1074;&#1077;&#1090;&#1086;&#1082;%20&#1084;&#1080;&#1085;&#1091;&#1089;.mp3" TargetMode="Externa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«Золотой ключик к сердцу – ДОБРОТА»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214414" y="5000636"/>
            <a:ext cx="157186" cy="6381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:\о доброте\BJLPrBmsw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499696" cy="40569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http://dreamworlds.ru/uploads/posts/2009-01/1233347735_25414a560c836b43db576ca0bf66c4d1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7643866" cy="5406636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2050" name="Picture 2" descr="H:\о доброте\img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3074" name="Picture 2" descr="H:\о доброте\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624" y="235968"/>
            <a:ext cx="8577856" cy="6433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4098" name="Picture 2" descr="H:\о доброте\img2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09" y="188640"/>
            <a:ext cx="8736971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5122" name="Picture 2" descr="H:\о доброте\img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704064" cy="652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6146" name="Picture 2" descr="H:\о доброте\img24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7170" name="Picture 2" descr="H:\о доброте\img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Волшебный цветок минус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6000768"/>
            <a:ext cx="304800" cy="304800"/>
          </a:xfrm>
          <a:prstGeom prst="rect">
            <a:avLst/>
          </a:prstGeom>
        </p:spPr>
      </p:pic>
      <p:pic>
        <p:nvPicPr>
          <p:cNvPr id="8194" name="Picture 2" descr="H:\о доброте\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42646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7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643314"/>
            <a:ext cx="2471726" cy="24828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5602" name="Picture 2" descr="http://900igr.net/datas/russkij-jazyk/Poslovitsy-o-dobre/0005-005-Idi-moj-drug-vsegda-idi-dorogoju-dob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107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afisha.yandex.ru/media/events/images/eab85f312320a58d969330e54b37fd3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15616" y="332656"/>
            <a:ext cx="4500594" cy="2821801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2" name="Picture 6" descr="http://cs4567.userapi.com/u2817020/-14/x_9293c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789040"/>
            <a:ext cx="2571767" cy="2056562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139952" y="2564904"/>
            <a:ext cx="45365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ДОБРУ ОТКРОЕТСЯ СЕРДЦЕ!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3380"/>
            <a:ext cx="2686040" cy="19827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http://s51.radikal.ru/i131/1104/17/070b4ce324e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476672"/>
            <a:ext cx="3292587" cy="3292587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s51.radikal.ru/i131/1104/17/070b4ce324e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91879" y="2809864"/>
            <a:ext cx="5173335" cy="3443963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1614470" cy="13398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:\о доброте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09" y="116632"/>
            <a:ext cx="8664963" cy="64987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1114404" cy="16970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s56.radikal.ru/i153/1208/1d/d7d9045f54e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49776" y="520580"/>
            <a:ext cx="6587324" cy="5871311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2257412" cy="22685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edu.convdocs.org/tw_files2/urls_4/11/d-10182/img2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1185842" cy="21256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4" name="Picture 4" descr="http://marina-dorih.ru/wp-content/uploads/2010/12/%D0%91%D0%BE%D1%80%D1%8C%D0%B1%D0%B0-%D0%B4%D0%BE%D0%B1%D1%80%D0%B0-%D1%81%D0%BE-%D0%B7%D0%BB%D0%BE%D0%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1531"/>
            <a:ext cx="8640960" cy="6441443"/>
          </a:xfrm>
          <a:prstGeom prst="ellipse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2571744"/>
            <a:ext cx="2286016" cy="27146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В жизни по-разному можно жить…</a:t>
            </a:r>
          </a:p>
        </p:txBody>
      </p:sp>
      <p:pic>
        <p:nvPicPr>
          <p:cNvPr id="6146" name="Picture 2" descr="http://farm2.staticflickr.com/1217/876248679_db81340a57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92986" cy="3071834"/>
          </a:xfrm>
          <a:prstGeom prst="round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http://www.hr-portal.ru/files/styles/large/public/mini/dobrota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72066" y="3071810"/>
            <a:ext cx="3785474" cy="3399356"/>
          </a:xfrm>
          <a:prstGeom prst="rect">
            <a:avLst/>
          </a:prstGeom>
          <a:ln w="190500" cap="sq">
            <a:solidFill>
              <a:srgbClr val="0070C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Давайте воевать за ДОБРОТУ!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72074"/>
            <a:ext cx="1114404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:\о доброте\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48464" cy="65613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24</Words>
  <Application>Microsoft Office PowerPoint</Application>
  <PresentationFormat>Экран (4:3)</PresentationFormat>
  <Paragraphs>8</Paragraphs>
  <Slides>18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«Золотой ключик к сердцу – ДОБРОТА»</vt:lpstr>
      <vt:lpstr>Слайд 2</vt:lpstr>
      <vt:lpstr>Слайд 3</vt:lpstr>
      <vt:lpstr>+</vt:lpstr>
      <vt:lpstr>Слайд 5</vt:lpstr>
      <vt:lpstr>Слайд 6</vt:lpstr>
      <vt:lpstr>Слайд 7</vt:lpstr>
      <vt:lpstr>Слайд 8</vt:lpstr>
      <vt:lpstr>Давайте воевать за ДОБРОТУ!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RUSSIA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«Золотой ключик к сердцу – ДОБРОТА»</dc:title>
  <dc:creator>XP GAME 2009</dc:creator>
  <cp:lastModifiedBy>DNA7 X86</cp:lastModifiedBy>
  <cp:revision>31</cp:revision>
  <dcterms:created xsi:type="dcterms:W3CDTF">2013-04-09T15:17:51Z</dcterms:created>
  <dcterms:modified xsi:type="dcterms:W3CDTF">2017-03-09T04:24:37Z</dcterms:modified>
</cp:coreProperties>
</file>